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media/audio1.wav" ContentType="audio/x-wav"/>
  <Override PartName="/ppt/media/audio2.wav" ContentType="audio/x-wav"/>
  <Override PartName="/ppt/media/audio3.wav" ContentType="audio/x-wav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</p:sldMasterIdLst>
  <p:notesMasterIdLst>
    <p:notesMasterId r:id="rId11"/>
  </p:notesMasterIdLst>
  <p:sldIdLst>
    <p:sldId id="282" r:id="rId3"/>
    <p:sldId id="269" r:id="rId4"/>
    <p:sldId id="273" r:id="rId5"/>
    <p:sldId id="274" r:id="rId6"/>
    <p:sldId id="278" r:id="rId7"/>
    <p:sldId id="275" r:id="rId8"/>
    <p:sldId id="279" r:id="rId9"/>
    <p:sldId id="281" r:id="rId10"/>
  </p:sldIdLst>
  <p:sldSz cx="12192000" cy="6858000"/>
  <p:notesSz cx="6858000" cy="9144000"/>
  <p:embeddedFontLst>
    <p:embeddedFont>
      <p:font typeface="Calibri Light" pitchFamily="34" charset="0"/>
      <p:regular r:id="rId12"/>
      <p:italic r:id="rId13"/>
    </p:embeddedFont>
    <p:embeddedFont>
      <p:font typeface="Tahoma" pitchFamily="34" charset="0"/>
      <p:regular r:id="rId14"/>
      <p:bold r:id="rId15"/>
    </p:embeddedFont>
    <p:embeddedFont>
      <p:font typeface="Wingdings 3" pitchFamily="18" charset="2"/>
      <p:regular r:id="rId16"/>
    </p:embeddedFont>
    <p:embeddedFont>
      <p:font typeface="Calibri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3230"/>
    <a:srgbClr val="30CFCD"/>
    <a:srgbClr val="0E73B7"/>
    <a:srgbClr val="E99D05"/>
    <a:srgbClr val="DBB2CB"/>
    <a:srgbClr val="DCADCB"/>
    <a:srgbClr val="9F7906"/>
    <a:srgbClr val="E9AAD4"/>
    <a:srgbClr val="668B06"/>
    <a:srgbClr val="3E61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76" autoAdjust="0"/>
    <p:restoredTop sz="94660"/>
  </p:normalViewPr>
  <p:slideViewPr>
    <p:cSldViewPr snapToGrid="0">
      <p:cViewPr>
        <p:scale>
          <a:sx n="68" d="100"/>
          <a:sy n="68" d="100"/>
        </p:scale>
        <p:origin x="-774" y="-2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6C08B2-5654-4DCF-B3D5-7B598D268E8D}" type="datetimeFigureOut">
              <a:rPr lang="vi-VN" smtClean="0"/>
              <a:t>15/01/2024</a:t>
            </a:fld>
            <a:endParaRPr lang="vi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76EFCD-F175-40E0-A0E5-0E09CD6F968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831971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15/01/2024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3558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15/01/2024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8078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15/01/2024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0186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15/01/2024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8736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15/01/2024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0754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15/01/2024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7931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15/01/2024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757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15/01/2024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885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15/01/2024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623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15/01/2024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7969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15/01/2024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22102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15/01/2024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7806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15/01/2024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02285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15/01/2024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98482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15/01/2024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45180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15/01/2024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89654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15/01/2024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94712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15/01/2024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35547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15/01/2024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0629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15/01/2024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03536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15/01/2024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94940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15/01/2024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5853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2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15/01/2024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3552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15/01/2024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5073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image" Target="../media/image6.gif"/><Relationship Id="rId3" Type="http://schemas.openxmlformats.org/officeDocument/2006/relationships/slideLayout" Target="../slideLayouts/slideLayout2.xml"/><Relationship Id="rId7" Type="http://schemas.openxmlformats.org/officeDocument/2006/relationships/slide" Target="slide4.xml"/><Relationship Id="rId12" Type="http://schemas.openxmlformats.org/officeDocument/2006/relationships/image" Target="../media/image5.gif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slide" Target="slide3.xml"/><Relationship Id="rId11" Type="http://schemas.openxmlformats.org/officeDocument/2006/relationships/slide" Target="slide8.xml"/><Relationship Id="rId5" Type="http://schemas.openxmlformats.org/officeDocument/2006/relationships/image" Target="../media/image4.png"/><Relationship Id="rId15" Type="http://schemas.openxmlformats.org/officeDocument/2006/relationships/image" Target="../media/image8.png"/><Relationship Id="rId10" Type="http://schemas.openxmlformats.org/officeDocument/2006/relationships/slide" Target="slide7.xml"/><Relationship Id="rId4" Type="http://schemas.openxmlformats.org/officeDocument/2006/relationships/image" Target="../media/image3.png"/><Relationship Id="rId9" Type="http://schemas.openxmlformats.org/officeDocument/2006/relationships/slide" Target="slide6.xml"/><Relationship Id="rId14" Type="http://schemas.openxmlformats.org/officeDocument/2006/relationships/image" Target="../media/image7.gif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4.png"/><Relationship Id="rId3" Type="http://schemas.openxmlformats.org/officeDocument/2006/relationships/audio" Target="../media/audio2.wav"/><Relationship Id="rId7" Type="http://schemas.openxmlformats.org/officeDocument/2006/relationships/image" Target="../media/image10.png"/><Relationship Id="rId12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11" Type="http://schemas.openxmlformats.org/officeDocument/2006/relationships/image" Target="../media/image12.png"/><Relationship Id="rId5" Type="http://schemas.openxmlformats.org/officeDocument/2006/relationships/image" Target="../media/image9.png"/><Relationship Id="rId10" Type="http://schemas.microsoft.com/office/2007/relationships/hdphoto" Target="../media/hdphoto3.wdp"/><Relationship Id="rId4" Type="http://schemas.openxmlformats.org/officeDocument/2006/relationships/audio" Target="../media/audio3.wav"/><Relationship Id="rId9" Type="http://schemas.openxmlformats.org/officeDocument/2006/relationships/image" Target="../media/image11.png"/><Relationship Id="rId1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5.png"/><Relationship Id="rId3" Type="http://schemas.openxmlformats.org/officeDocument/2006/relationships/audio" Target="../media/audio3.wav"/><Relationship Id="rId7" Type="http://schemas.openxmlformats.org/officeDocument/2006/relationships/image" Target="../media/image10.png"/><Relationship Id="rId12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microsoft.com/office/2007/relationships/hdphoto" Target="../media/hdphoto3.wdp"/><Relationship Id="rId4" Type="http://schemas.openxmlformats.org/officeDocument/2006/relationships/audio" Target="../media/audio2.wav"/><Relationship Id="rId9" Type="http://schemas.openxmlformats.org/officeDocument/2006/relationships/image" Target="../media/image11.png"/><Relationship Id="rId1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4.png"/><Relationship Id="rId3" Type="http://schemas.openxmlformats.org/officeDocument/2006/relationships/audio" Target="../media/audio2.wav"/><Relationship Id="rId7" Type="http://schemas.openxmlformats.org/officeDocument/2006/relationships/image" Target="../media/image10.png"/><Relationship Id="rId12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11" Type="http://schemas.openxmlformats.org/officeDocument/2006/relationships/image" Target="../media/image12.png"/><Relationship Id="rId5" Type="http://schemas.openxmlformats.org/officeDocument/2006/relationships/image" Target="../media/image9.png"/><Relationship Id="rId10" Type="http://schemas.microsoft.com/office/2007/relationships/hdphoto" Target="../media/hdphoto3.wdp"/><Relationship Id="rId4" Type="http://schemas.openxmlformats.org/officeDocument/2006/relationships/audio" Target="../media/audio3.wav"/><Relationship Id="rId9" Type="http://schemas.openxmlformats.org/officeDocument/2006/relationships/image" Target="../media/image11.png"/><Relationship Id="rId1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slide" Target="slide2.xml"/><Relationship Id="rId3" Type="http://schemas.openxmlformats.org/officeDocument/2006/relationships/audio" Target="../media/audio3.wav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microsoft.com/office/2007/relationships/hdphoto" Target="../media/hdphoto3.wdp"/><Relationship Id="rId4" Type="http://schemas.openxmlformats.org/officeDocument/2006/relationships/audio" Target="../media/audio2.wav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slide" Target="slide2.xml"/><Relationship Id="rId3" Type="http://schemas.openxmlformats.org/officeDocument/2006/relationships/audio" Target="../media/audio3.wav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microsoft.com/office/2007/relationships/hdphoto" Target="../media/hdphoto3.wdp"/><Relationship Id="rId4" Type="http://schemas.openxmlformats.org/officeDocument/2006/relationships/audio" Target="../media/audio2.wav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5.png"/><Relationship Id="rId3" Type="http://schemas.openxmlformats.org/officeDocument/2006/relationships/audio" Target="../media/audio3.wav"/><Relationship Id="rId7" Type="http://schemas.openxmlformats.org/officeDocument/2006/relationships/image" Target="../media/image10.png"/><Relationship Id="rId12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microsoft.com/office/2007/relationships/hdphoto" Target="../media/hdphoto3.wdp"/><Relationship Id="rId4" Type="http://schemas.openxmlformats.org/officeDocument/2006/relationships/audio" Target="../media/audio2.wav"/><Relationship Id="rId9" Type="http://schemas.openxmlformats.org/officeDocument/2006/relationships/image" Target="../media/image11.png"/><Relationship Id="rId1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3BA150D-2CBC-328D-D507-C931AF999306}"/>
              </a:ext>
            </a:extLst>
          </p:cNvPr>
          <p:cNvSpPr txBox="1"/>
          <p:nvPr/>
        </p:nvSpPr>
        <p:spPr>
          <a:xfrm>
            <a:off x="999307" y="449434"/>
            <a:ext cx="99642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4000" b="1" i="0" u="none" strike="noStrike" kern="1200" cap="none" spc="0" normalizeH="0" baseline="0" noProof="0" dirty="0" smtClean="0">
                <a:ln>
                  <a:solidFill>
                    <a:srgbClr val="A53010">
                      <a:lumMod val="50000"/>
                    </a:srgbClr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TRÒ</a:t>
            </a:r>
            <a:r>
              <a:rPr kumimoji="0" lang="en-US" sz="4000" b="1" i="0" u="none" strike="noStrike" kern="1200" cap="none" spc="0" normalizeH="0" noProof="0" dirty="0" smtClean="0">
                <a:ln>
                  <a:solidFill>
                    <a:srgbClr val="A53010">
                      <a:lumMod val="50000"/>
                    </a:srgbClr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CHƠI: </a:t>
            </a:r>
            <a:r>
              <a:rPr kumimoji="0" lang="en-US" sz="4000" b="1" i="0" u="none" strike="noStrike" kern="1200" cap="none" spc="0" normalizeH="0" baseline="0" noProof="0" dirty="0" smtClean="0">
                <a:ln>
                  <a:solidFill>
                    <a:srgbClr val="A53010">
                      <a:lumMod val="50000"/>
                    </a:srgbClr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VÒNG </a:t>
            </a:r>
            <a:r>
              <a:rPr kumimoji="0" lang="en-US" sz="4000" b="1" i="0" u="none" strike="noStrike" kern="1200" cap="none" spc="0" normalizeH="0" baseline="0" noProof="0" dirty="0">
                <a:ln>
                  <a:solidFill>
                    <a:srgbClr val="A53010">
                      <a:lumMod val="50000"/>
                    </a:srgbClr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QUAY MAY MẮN</a:t>
            </a:r>
            <a:endParaRPr lang="vi-VN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="" xmlns:a16="http://schemas.microsoft.com/office/drawing/2014/main" id="{C6ED67DB-3A3C-90E9-82B1-CF04B2A454D3}"/>
              </a:ext>
            </a:extLst>
          </p:cNvPr>
          <p:cNvSpPr txBox="1">
            <a:spLocks/>
          </p:cNvSpPr>
          <p:nvPr/>
        </p:nvSpPr>
        <p:spPr>
          <a:xfrm>
            <a:off x="999307" y="1245774"/>
            <a:ext cx="10555384" cy="44797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>
                <a:srgbClr val="A53010"/>
              </a:buClr>
              <a:defRPr/>
            </a:pPr>
            <a:endParaRPr kumimoji="0" lang="en-US" sz="3600" b="1" i="0" u="none" strike="noStrike" kern="1200" cap="none" spc="0" normalizeH="0" baseline="0" noProof="0" dirty="0" smtClean="0">
              <a:ln>
                <a:solidFill>
                  <a:sysClr val="window" lastClr="FFFFFF"/>
                </a:solidFill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 smtClean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Cách</a:t>
            </a:r>
            <a:r>
              <a:rPr kumimoji="0" lang="en-US" sz="3600" b="1" i="0" u="none" strike="noStrike" kern="1200" cap="none" spc="0" normalizeH="0" baseline="0" noProof="0" dirty="0" smtClean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chơi</a:t>
            </a:r>
            <a:r>
              <a:rPr kumimoji="0" lang="en-US" sz="3600" b="1" i="0" u="none" strike="noStrike" kern="1200" cap="none" spc="0" normalizeH="0" baseline="0" noProof="0" dirty="0" smtClean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. </a:t>
            </a:r>
            <a:endParaRPr lang="en-US" sz="3600" b="1" noProof="0" dirty="0">
              <a:ln>
                <a:solidFill>
                  <a:sysClr val="window" lastClr="FFFFFF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en-US" sz="3600" b="1" i="0" u="none" strike="noStrike" kern="1200" cap="none" spc="0" normalizeH="0" dirty="0" smtClean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 </a:t>
            </a:r>
            <a:r>
              <a:rPr kumimoji="0" lang="en-US" sz="3600" b="1" i="0" u="none" strike="noStrike" kern="1200" cap="none" spc="0" normalizeH="0" noProof="0" dirty="0" err="1" smtClean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N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hấn</a:t>
            </a:r>
            <a:r>
              <a:rPr kumimoji="0" lang="en-US" sz="3600" b="1" i="0" u="none" strike="noStrike" kern="1200" cap="none" spc="0" normalizeH="0" baseline="0" noProof="0" dirty="0" smtClean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vào</a:t>
            </a:r>
            <a:r>
              <a:rPr kumimoji="0" lang="en-US" sz="3600" b="1" i="0" u="none" strike="noStrike" kern="1200" cap="none" spc="0" normalizeH="0" baseline="0" noProof="0" dirty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nút</a:t>
            </a:r>
            <a:r>
              <a:rPr kumimoji="0" lang="en-US" sz="3600" b="1" i="0" u="none" strike="noStrike" kern="1200" cap="none" spc="0" normalizeH="0" baseline="0" noProof="0" dirty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          , </a:t>
            </a:r>
            <a:r>
              <a:rPr kumimoji="0" lang="en-US" sz="3600" b="1" i="0" u="none" strike="noStrike" kern="1200" cap="none" spc="0" normalizeH="0" baseline="0" noProof="0" dirty="0" err="1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nhấn</a:t>
            </a:r>
            <a:r>
              <a:rPr kumimoji="0" lang="en-US" sz="3600" b="1" i="0" u="none" strike="noStrike" kern="1200" cap="none" spc="0" normalizeH="0" baseline="0" noProof="0" dirty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chuột</a:t>
            </a:r>
            <a:r>
              <a:rPr kumimoji="0" lang="en-US" sz="3600" b="1" i="0" u="none" strike="noStrike" kern="1200" cap="none" spc="0" normalizeH="0" baseline="0" noProof="0" dirty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để</a:t>
            </a:r>
            <a:r>
              <a:rPr kumimoji="0" lang="en-US" sz="3600" b="1" i="0" u="none" strike="noStrike" kern="1200" cap="none" spc="0" normalizeH="0" baseline="0" noProof="0" dirty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dừng</a:t>
            </a:r>
            <a:r>
              <a:rPr kumimoji="0" lang="en-US" sz="3600" b="1" i="0" u="none" strike="noStrike" kern="1200" cap="none" spc="0" normalizeH="0" baseline="0" noProof="0" dirty="0" smtClean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tabLst/>
              <a:defRPr/>
            </a:pPr>
            <a:r>
              <a:rPr lang="en-US" sz="3600" b="1" dirty="0" smtClean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Nhấn</a:t>
            </a:r>
            <a:r>
              <a:rPr kumimoji="0" lang="en-US" sz="3600" b="1" i="0" u="none" strike="noStrike" kern="1200" cap="none" spc="0" normalizeH="0" baseline="0" noProof="0" dirty="0" smtClean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chọn</a:t>
            </a:r>
            <a:r>
              <a:rPr kumimoji="0" lang="en-US" sz="3600" b="1" i="0" u="none" strike="noStrike" kern="1200" cap="none" spc="0" normalizeH="0" baseline="0" noProof="0" dirty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câu</a:t>
            </a:r>
            <a:r>
              <a:rPr kumimoji="0" lang="en-US" sz="3600" b="1" i="0" u="none" strike="noStrike" kern="1200" cap="none" spc="0" normalizeH="0" baseline="0" noProof="0" dirty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hỏi</a:t>
            </a:r>
            <a:r>
              <a:rPr kumimoji="0" lang="en-US" sz="3600" b="1" i="0" u="none" strike="noStrike" kern="1200" cap="none" spc="0" normalizeH="0" baseline="0" noProof="0" dirty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en-US" sz="3600" b="1" i="0" u="none" strike="noStrike" kern="1200" cap="none" spc="0" normalizeH="0" baseline="0" noProof="0" dirty="0" err="1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nhấn</a:t>
            </a:r>
            <a:r>
              <a:rPr kumimoji="0" lang="en-US" sz="3600" b="1" i="0" u="none" strike="noStrike" kern="1200" cap="none" spc="0" normalizeH="0" baseline="0" noProof="0" dirty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vào</a:t>
            </a:r>
            <a:r>
              <a:rPr kumimoji="0" lang="en-US" sz="3600" b="1" i="0" u="none" strike="noStrike" kern="1200" cap="none" spc="0" normalizeH="0" baseline="0" noProof="0" dirty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đáp</a:t>
            </a:r>
            <a:r>
              <a:rPr kumimoji="0" lang="en-US" sz="3600" b="1" i="0" u="none" strike="noStrike" kern="1200" cap="none" spc="0" normalizeH="0" baseline="0" noProof="0" dirty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án</a:t>
            </a:r>
            <a:r>
              <a:rPr kumimoji="0" lang="en-US" sz="3600" b="1" i="0" u="none" strike="noStrike" kern="1200" cap="none" spc="0" normalizeH="0" baseline="0" noProof="0" dirty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để</a:t>
            </a:r>
            <a:r>
              <a:rPr kumimoji="0" lang="en-US" sz="3600" b="1" i="0" u="none" strike="noStrike" kern="1200" cap="none" spc="0" normalizeH="0" baseline="0" noProof="0" dirty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hiện</a:t>
            </a:r>
            <a:r>
              <a:rPr kumimoji="0" lang="en-US" sz="3600" b="1" i="0" u="none" strike="noStrike" kern="1200" cap="none" spc="0" normalizeH="0" baseline="0" noProof="0" dirty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đúng</a:t>
            </a:r>
            <a:r>
              <a:rPr kumimoji="0" lang="en-US" sz="3600" b="1" i="0" u="none" strike="noStrike" kern="1200" cap="none" spc="0" normalizeH="0" baseline="0" noProof="0" dirty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/</a:t>
            </a:r>
            <a:r>
              <a:rPr kumimoji="0" lang="en-US" sz="3600" b="1" i="0" u="none" strike="noStrike" kern="1200" cap="none" spc="0" normalizeH="0" baseline="0" noProof="0" dirty="0" err="1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sai</a:t>
            </a:r>
            <a:r>
              <a:rPr kumimoji="0" lang="en-US" sz="3600" b="1" i="0" u="none" strike="noStrike" kern="1200" cap="none" spc="0" normalizeH="0" baseline="0" noProof="0" dirty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. Sau </a:t>
            </a:r>
            <a:r>
              <a:rPr kumimoji="0" lang="en-US" sz="3600" b="1" i="0" u="none" strike="noStrike" kern="1200" cap="none" spc="0" normalizeH="0" baseline="0" noProof="0" dirty="0" err="1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khi</a:t>
            </a:r>
            <a:r>
              <a:rPr kumimoji="0" lang="en-US" sz="3600" b="1" i="0" u="none" strike="noStrike" kern="1200" cap="none" spc="0" normalizeH="0" baseline="0" noProof="0" dirty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hoàn</a:t>
            </a:r>
            <a:r>
              <a:rPr kumimoji="0" lang="en-US" sz="3600" b="1" i="0" u="none" strike="noStrike" kern="1200" cap="none" spc="0" normalizeH="0" baseline="0" noProof="0" dirty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thành</a:t>
            </a:r>
            <a:r>
              <a:rPr kumimoji="0" lang="en-US" sz="3600" b="1" i="0" u="none" strike="noStrike" kern="1200" cap="none" spc="0" normalizeH="0" baseline="0" noProof="0" dirty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câu</a:t>
            </a:r>
            <a:r>
              <a:rPr kumimoji="0" lang="en-US" sz="3600" b="1" i="0" u="none" strike="noStrike" kern="1200" cap="none" spc="0" normalizeH="0" baseline="0" noProof="0" dirty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hỏi</a:t>
            </a:r>
            <a:r>
              <a:rPr kumimoji="0" lang="en-US" sz="3600" b="1" i="0" u="none" strike="noStrike" kern="1200" cap="none" spc="0" normalizeH="0" baseline="0" noProof="0" dirty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en-US" sz="3600" b="1" i="0" u="none" strike="noStrike" kern="1200" cap="none" spc="0" normalizeH="0" baseline="0" noProof="0" dirty="0" err="1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nhấn</a:t>
            </a:r>
            <a:r>
              <a:rPr kumimoji="0" lang="en-US" sz="3600" b="1" i="0" u="none" strike="noStrike" kern="1200" cap="none" spc="0" normalizeH="0" baseline="0" noProof="0" dirty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quay </a:t>
            </a:r>
            <a:r>
              <a:rPr kumimoji="0" lang="en-US" sz="3600" b="1" i="0" u="none" strike="noStrike" kern="1200" cap="none" spc="0" normalizeH="0" baseline="0" noProof="0" dirty="0" err="1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về</a:t>
            </a:r>
            <a:r>
              <a:rPr kumimoji="0" lang="en-US" sz="3600" b="1" i="0" u="none" strike="noStrike" kern="1200" cap="none" spc="0" normalizeH="0" baseline="0" noProof="0" dirty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để</a:t>
            </a:r>
            <a:r>
              <a:rPr kumimoji="0" lang="en-US" sz="3600" b="1" i="0" u="none" strike="noStrike" kern="1200" cap="none" spc="0" normalizeH="0" baseline="0" noProof="0" dirty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trở</a:t>
            </a:r>
            <a:r>
              <a:rPr kumimoji="0" lang="en-US" sz="3600" b="1" i="0" u="none" strike="noStrike" kern="1200" cap="none" spc="0" normalizeH="0" baseline="0" noProof="0" dirty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lại</a:t>
            </a:r>
            <a:r>
              <a:rPr kumimoji="0" lang="en-US" sz="3600" b="1" i="0" u="none" strike="noStrike" kern="1200" cap="none" spc="0" normalizeH="0" baseline="0" noProof="0" dirty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trang</a:t>
            </a:r>
            <a:r>
              <a:rPr kumimoji="0" lang="en-US" sz="3600" b="1" i="0" u="none" strike="noStrike" kern="1200" cap="none" spc="0" normalizeH="0" baseline="0" noProof="0" dirty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Vòng</a:t>
            </a:r>
            <a:r>
              <a:rPr kumimoji="0" lang="en-US" sz="3600" b="1" i="0" u="none" strike="noStrike" kern="1200" cap="none" spc="0" normalizeH="0" baseline="0" noProof="0" dirty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quay may </a:t>
            </a:r>
            <a:r>
              <a:rPr kumimoji="0" lang="en-US" sz="3600" b="1" i="0" u="none" strike="noStrike" kern="1200" cap="none" spc="0" normalizeH="0" baseline="0" noProof="0" dirty="0" err="1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mắn</a:t>
            </a:r>
            <a:r>
              <a:rPr kumimoji="0" lang="en-US" sz="3600" b="1" i="0" u="none" strike="noStrike" kern="1200" cap="none" spc="0" normalizeH="0" baseline="0" noProof="0" dirty="0" smtClean="0">
                <a:ln>
                  <a:solidFill>
                    <a:sysClr val="window" lastClr="FFFFFF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. </a:t>
            </a:r>
            <a:endParaRPr kumimoji="0" lang="en-US" sz="3600" b="1" i="0" u="none" strike="noStrike" kern="1200" cap="none" spc="0" normalizeH="0" baseline="0" noProof="0" dirty="0">
              <a:ln>
                <a:solidFill>
                  <a:sysClr val="window" lastClr="FFFFFF"/>
                </a:solidFill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quay dung">
            <a:extLst>
              <a:ext uri="{FF2B5EF4-FFF2-40B4-BE49-F238E27FC236}">
                <a16:creationId xmlns="" xmlns:a16="http://schemas.microsoft.com/office/drawing/2014/main" id="{43FCBC28-C0C3-B824-7257-CC003BA92FF5}"/>
              </a:ext>
            </a:extLst>
          </p:cNvPr>
          <p:cNvSpPr/>
          <p:nvPr/>
        </p:nvSpPr>
        <p:spPr>
          <a:xfrm>
            <a:off x="4157435" y="2692321"/>
            <a:ext cx="1314995" cy="424542"/>
          </a:xfrm>
          <a:prstGeom prst="roundRect">
            <a:avLst/>
          </a:prstGeom>
          <a:solidFill>
            <a:srgbClr val="FF0066"/>
          </a:solidFill>
          <a:ln w="15875" cap="rnd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QUAY</a:t>
            </a:r>
            <a:endParaRPr kumimoji="0" lang="vi-VN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850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62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vong quay"/>
          <p:cNvGrpSpPr/>
          <p:nvPr/>
        </p:nvGrpSpPr>
        <p:grpSpPr>
          <a:xfrm>
            <a:off x="5825983" y="478508"/>
            <a:ext cx="5042125" cy="5036855"/>
            <a:chOff x="5425622" y="292790"/>
            <a:chExt cx="5834378" cy="582828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5622" y="292790"/>
              <a:ext cx="5834378" cy="582828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 rot="14949661">
              <a:off x="6674685" y="1269286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 rot="12232592">
              <a:off x="5742637" y="2184872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8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 rot="17590276">
              <a:off x="8020996" y="1266361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 rot="20155085">
              <a:off x="8943506" y="2189477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 rot="20459688">
              <a:off x="5697321" y="3524665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7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 rot="17661462">
              <a:off x="6660976" y="4492996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6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rot="3829829">
              <a:off x="8019634" y="4500236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 rot="1321648">
              <a:off x="8940448" y="3556175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23" name="Isosceles Triangle 22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" name="quay dung"/>
          <p:cNvSpPr/>
          <p:nvPr/>
        </p:nvSpPr>
        <p:spPr>
          <a:xfrm>
            <a:off x="9287691" y="5878286"/>
            <a:ext cx="2704012" cy="849085"/>
          </a:xfrm>
          <a:prstGeom prst="round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QUAY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Rounded Rectangle 25">
            <a:hlinkClick r:id="rId6" action="ppaction://hlinksldjump"/>
          </p:cNvPr>
          <p:cNvSpPr/>
          <p:nvPr/>
        </p:nvSpPr>
        <p:spPr>
          <a:xfrm>
            <a:off x="857805" y="2448240"/>
            <a:ext cx="1337688" cy="1337688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Rounded Rectangle 26">
            <a:hlinkClick r:id="rId7" action="ppaction://hlinksldjump"/>
          </p:cNvPr>
          <p:cNvSpPr/>
          <p:nvPr/>
        </p:nvSpPr>
        <p:spPr>
          <a:xfrm>
            <a:off x="2355722" y="2448240"/>
            <a:ext cx="1337688" cy="1337688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Rounded Rectangle 27">
            <a:hlinkClick r:id="rId8" action="ppaction://hlinksldjump"/>
          </p:cNvPr>
          <p:cNvSpPr/>
          <p:nvPr/>
        </p:nvSpPr>
        <p:spPr>
          <a:xfrm>
            <a:off x="3853638" y="2448240"/>
            <a:ext cx="1337688" cy="1337688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Rounded Rectangle 34">
            <a:hlinkClick r:id="rId9" action="ppaction://hlinksldjump"/>
          </p:cNvPr>
          <p:cNvSpPr/>
          <p:nvPr/>
        </p:nvSpPr>
        <p:spPr>
          <a:xfrm>
            <a:off x="858563" y="3994313"/>
            <a:ext cx="1337688" cy="1337688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Rounded Rectangle 35">
            <a:hlinkClick r:id="rId10" action="ppaction://hlinksldjump"/>
          </p:cNvPr>
          <p:cNvSpPr/>
          <p:nvPr/>
        </p:nvSpPr>
        <p:spPr>
          <a:xfrm>
            <a:off x="2356480" y="3994313"/>
            <a:ext cx="1337688" cy="1337688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" name="Rounded Rectangle 36">
            <a:hlinkClick r:id="rId11" action="ppaction://hlinksldjump"/>
          </p:cNvPr>
          <p:cNvSpPr/>
          <p:nvPr/>
        </p:nvSpPr>
        <p:spPr>
          <a:xfrm>
            <a:off x="3854396" y="3994313"/>
            <a:ext cx="1337688" cy="1337688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02426" y="95110"/>
            <a:ext cx="5121915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VÒNG QUAY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 MẮN</a:t>
            </a: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07" y="845531"/>
            <a:ext cx="495300" cy="43815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739" y="1207472"/>
            <a:ext cx="495300" cy="43815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150" y="680278"/>
            <a:ext cx="495300" cy="43815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7265" y="-194384"/>
            <a:ext cx="1720340" cy="286723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194" y="2397345"/>
            <a:ext cx="1354214" cy="1155064"/>
          </a:xfrm>
          <a:prstGeom prst="rect">
            <a:avLst/>
          </a:prstGeom>
        </p:spPr>
      </p:pic>
      <p:pic>
        <p:nvPicPr>
          <p:cNvPr id="3" name="vongqua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9714152" y="-693733"/>
            <a:ext cx="609600" cy="609600"/>
          </a:xfrm>
          <a:prstGeom prst="rect">
            <a:avLst/>
          </a:prstGeom>
        </p:spPr>
      </p:pic>
      <p:sp>
        <p:nvSpPr>
          <p:cNvPr id="31" name="Isosceles Triangle 30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2" name="Isosceles Triangle 31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3" name="Isosceles Triangle 32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4" name="Isosceles Triangle 33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2" name="Isosceles Triangle 41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3" name="Isosceles Triangle 42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8" name="Isosceles Triangle 47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9" name="Isosceles Triangle 48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0" name="Isosceles Triangle 49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1" name="Isosceles Triangle 50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2" name="Isosceles Triangle 51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3" name="Isosceles Triangle 52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4" name="Isosceles Triangle 53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5" name="Isosceles Triangle 54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6" name="Isosceles Triangle 55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7" name="Isosceles Triangle 56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8" name="Isosceles Triangle 57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9" name="Isosceles Triangle 58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0" name="Isosceles Triangle 59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1" name="Isosceles Triangle 60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4" name="Heart 23">
            <a:hlinkClick r:id="" action="ppaction://noaction"/>
          </p:cNvPr>
          <p:cNvSpPr/>
          <p:nvPr/>
        </p:nvSpPr>
        <p:spPr>
          <a:xfrm rot="5400000">
            <a:off x="11351621" y="2586449"/>
            <a:ext cx="783772" cy="783770"/>
          </a:xfrm>
          <a:prstGeom prst="hear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2991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25E-6 -2.59259E-6 L 1.25E-6 -0.02407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4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6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8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8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9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2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2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3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4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5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7" dur="304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6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6" fill="hold">
                      <p:stCondLst>
                        <p:cond delay="0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8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86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7" fill="hold">
                      <p:stCondLst>
                        <p:cond delay="0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9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93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4" fill="hold">
                      <p:stCondLst>
                        <p:cond delay="0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9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>
                <p:cTn id="2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1" grpId="0"/>
      <p:bldP spid="31" grpId="0" animBg="1"/>
      <p:bldP spid="32" grpId="0" animBg="1"/>
      <p:bldP spid="33" grpId="0" animBg="1"/>
      <p:bldP spid="34" grpId="0" animBg="1"/>
      <p:bldP spid="42" grpId="0" animBg="1"/>
      <p:bldP spid="43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3769131"/>
            <a:ext cx="1086500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937" y="4515854"/>
            <a:ext cx="812889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8" y="5130389"/>
            <a:ext cx="520391" cy="566575"/>
          </a:xfrm>
          <a:prstGeom prst="rect">
            <a:avLst/>
          </a:prstGeom>
        </p:spPr>
      </p:pic>
      <p:sp>
        <p:nvSpPr>
          <p:cNvPr id="4" name="Snip Diagonal Corner Rectangle 3"/>
          <p:cNvSpPr/>
          <p:nvPr/>
        </p:nvSpPr>
        <p:spPr>
          <a:xfrm>
            <a:off x="867251" y="199868"/>
            <a:ext cx="10526728" cy="1604597"/>
          </a:xfrm>
          <a:prstGeom prst="snip2Diag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b="1" dirty="0" err="1">
                <a:solidFill>
                  <a:srgbClr val="C00000"/>
                </a:solidFill>
                <a:latin typeface="Arial" panose="020B0604020202020204" pitchFamily="34" charset="0"/>
              </a:rPr>
              <a:t>Câu</a:t>
            </a:r>
            <a:r>
              <a:rPr lang="en-US" sz="4000" b="1" dirty="0">
                <a:solidFill>
                  <a:srgbClr val="C00000"/>
                </a:solidFill>
                <a:latin typeface="Arial" panose="020B0604020202020204" pitchFamily="34" charset="0"/>
              </a:rPr>
              <a:t> 1:</a:t>
            </a:r>
            <a:r>
              <a:rPr lang="en-US" sz="4000" b="1" dirty="0">
                <a:solidFill>
                  <a:srgbClr val="C00000"/>
                </a:solidFill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4 </a:t>
            </a:r>
            <a:r>
              <a:rPr lang="en-US" sz="4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cạnh</a:t>
            </a: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nhau</a:t>
            </a: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?.</a:t>
            </a:r>
            <a:endParaRPr lang="vi-VN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110220" y="1962981"/>
            <a:ext cx="4906798" cy="150705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 smtClean="0">
                <a:solidFill>
                  <a:prstClr val="black"/>
                </a:solidFill>
                <a:latin typeface="Arial" panose="020B0604020202020204" pitchFamily="34" charset="0"/>
              </a:rPr>
              <a:t>A.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683345" y="4902196"/>
            <a:ext cx="567114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3632601" y="4702499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130615" y="1924632"/>
            <a:ext cx="4906798" cy="151649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B. 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110220" y="3711276"/>
            <a:ext cx="4906798" cy="1433238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C. 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130615" y="3745037"/>
            <a:ext cx="4906798" cy="1399477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D. </a:t>
            </a: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11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485"/>
          <a:stretch/>
        </p:blipFill>
        <p:spPr>
          <a:xfrm>
            <a:off x="4866845" y="2492657"/>
            <a:ext cx="885137" cy="70805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1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5172181" y="3778004"/>
            <a:ext cx="804536" cy="704088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3381" y="3745038"/>
            <a:ext cx="804742" cy="70719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3381" y="2488299"/>
            <a:ext cx="804742" cy="707197"/>
          </a:xfrm>
          <a:prstGeom prst="rect">
            <a:avLst/>
          </a:prstGeom>
        </p:spPr>
      </p:pic>
      <p:sp>
        <p:nvSpPr>
          <p:cNvPr id="57" name="Cloud 56">
            <a:hlinkClick r:id="rId14" action="ppaction://hlinksldjump"/>
          </p:cNvPr>
          <p:cNvSpPr/>
          <p:nvPr/>
        </p:nvSpPr>
        <p:spPr>
          <a:xfrm>
            <a:off x="4178105" y="5316028"/>
            <a:ext cx="4079630" cy="1104900"/>
          </a:xfrm>
          <a:prstGeom prst="cloud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E4323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QUAY VỀ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E4323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0361978" y="6521986"/>
            <a:ext cx="1830022" cy="3360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022033" y="2017122"/>
            <a:ext cx="1371600" cy="136973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9" name="Rectangle 18"/>
          <p:cNvSpPr/>
          <p:nvPr/>
        </p:nvSpPr>
        <p:spPr>
          <a:xfrm>
            <a:off x="6658708" y="2165043"/>
            <a:ext cx="2895600" cy="103567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0" name="Oval 19"/>
          <p:cNvSpPr/>
          <p:nvPr/>
        </p:nvSpPr>
        <p:spPr>
          <a:xfrm>
            <a:off x="2426676" y="3735220"/>
            <a:ext cx="1556319" cy="1390018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1" name="Isosceles Triangle 20"/>
          <p:cNvSpPr/>
          <p:nvPr/>
        </p:nvSpPr>
        <p:spPr>
          <a:xfrm>
            <a:off x="7379568" y="3811241"/>
            <a:ext cx="2379785" cy="1090955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444629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6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6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3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3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7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86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8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2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101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3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7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116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7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8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2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2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2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3769131"/>
            <a:ext cx="1086500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937" y="4515854"/>
            <a:ext cx="812889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8" y="5130389"/>
            <a:ext cx="520391" cy="566575"/>
          </a:xfrm>
          <a:prstGeom prst="rect">
            <a:avLst/>
          </a:prstGeom>
        </p:spPr>
      </p:pic>
      <p:sp>
        <p:nvSpPr>
          <p:cNvPr id="4" name="Snip Diagonal Corner Rectangle 3"/>
          <p:cNvSpPr/>
          <p:nvPr/>
        </p:nvSpPr>
        <p:spPr>
          <a:xfrm>
            <a:off x="457199" y="199869"/>
            <a:ext cx="11289323" cy="1604597"/>
          </a:xfrm>
          <a:prstGeom prst="snip2Diag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40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2: </a:t>
            </a:r>
            <a:r>
              <a:rPr lang="en-US" sz="40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en-US" sz="40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cạnh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3 </a:t>
            </a:r>
            <a:r>
              <a:rPr lang="en-US" sz="40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góc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lăn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?.</a:t>
            </a:r>
            <a:endParaRPr lang="vi-VN" sz="40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110220" y="1974821"/>
            <a:ext cx="4906798" cy="158899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A. </a:t>
            </a:r>
          </a:p>
        </p:txBody>
      </p:sp>
      <p:sp>
        <p:nvSpPr>
          <p:cNvPr id="40" name="Cloud 39"/>
          <p:cNvSpPr/>
          <p:nvPr/>
        </p:nvSpPr>
        <p:spPr>
          <a:xfrm>
            <a:off x="-683345" y="4902196"/>
            <a:ext cx="567114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3632601" y="4702499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130615" y="1953535"/>
            <a:ext cx="4906798" cy="158899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B. 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110220" y="3681047"/>
            <a:ext cx="4906798" cy="156617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C. 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130615" y="3685236"/>
            <a:ext cx="4906798" cy="156617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D. </a:t>
            </a: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435" y="2415288"/>
            <a:ext cx="805722" cy="70805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1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5122231" y="4008550"/>
            <a:ext cx="804536" cy="704088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792" y="4023370"/>
            <a:ext cx="804742" cy="70719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627" y="2571970"/>
            <a:ext cx="804742" cy="643793"/>
          </a:xfrm>
          <a:prstGeom prst="rect">
            <a:avLst/>
          </a:prstGeom>
        </p:spPr>
      </p:pic>
      <p:sp>
        <p:nvSpPr>
          <p:cNvPr id="18" name="Cloud 17">
            <a:hlinkClick r:id="rId14" action="ppaction://hlinksldjump"/>
          </p:cNvPr>
          <p:cNvSpPr/>
          <p:nvPr/>
        </p:nvSpPr>
        <p:spPr>
          <a:xfrm>
            <a:off x="4678020" y="5306569"/>
            <a:ext cx="4058017" cy="1104900"/>
          </a:xfrm>
          <a:prstGeom prst="cloud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E4323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QUAY VỀ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E4323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0361978" y="6521986"/>
            <a:ext cx="1830022" cy="3360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2286000" y="2084452"/>
            <a:ext cx="1570892" cy="136973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0" name="Isosceles Triangle 19"/>
          <p:cNvSpPr/>
          <p:nvPr/>
        </p:nvSpPr>
        <p:spPr>
          <a:xfrm>
            <a:off x="7037231" y="2124808"/>
            <a:ext cx="2379785" cy="1090955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1" name="Rectangle 20"/>
          <p:cNvSpPr/>
          <p:nvPr/>
        </p:nvSpPr>
        <p:spPr>
          <a:xfrm>
            <a:off x="1840523" y="3954653"/>
            <a:ext cx="2895600" cy="103567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2" name="Oval 21"/>
          <p:cNvSpPr/>
          <p:nvPr/>
        </p:nvSpPr>
        <p:spPr>
          <a:xfrm>
            <a:off x="7526215" y="3724422"/>
            <a:ext cx="1556319" cy="1390018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061381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7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7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0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10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7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1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1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1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120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27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2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3769131"/>
            <a:ext cx="1086500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937" y="4515854"/>
            <a:ext cx="812889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8" y="5130389"/>
            <a:ext cx="520391" cy="566575"/>
          </a:xfrm>
          <a:prstGeom prst="rect">
            <a:avLst/>
          </a:prstGeom>
        </p:spPr>
      </p:pic>
      <p:sp>
        <p:nvSpPr>
          <p:cNvPr id="4" name="Snip Diagonal Corner Rectangle 3"/>
          <p:cNvSpPr/>
          <p:nvPr/>
        </p:nvSpPr>
        <p:spPr>
          <a:xfrm>
            <a:off x="152401" y="199869"/>
            <a:ext cx="11840308" cy="1604597"/>
          </a:xfrm>
          <a:prstGeom prst="snip2Diag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b="1" dirty="0" err="1">
                <a:solidFill>
                  <a:srgbClr val="E43230"/>
                </a:solidFill>
                <a:latin typeface="Arial" panose="020B0604020202020204" pitchFamily="34" charset="0"/>
              </a:rPr>
              <a:t>Câu</a:t>
            </a:r>
            <a:r>
              <a:rPr lang="en-US" sz="4000" b="1" dirty="0">
                <a:solidFill>
                  <a:srgbClr val="E43230"/>
                </a:solidFill>
              </a:rPr>
              <a:t> 3: </a:t>
            </a:r>
            <a:r>
              <a:rPr lang="en-US" sz="4000" b="1" dirty="0" err="1">
                <a:solidFill>
                  <a:srgbClr val="E43230"/>
                </a:solidFill>
              </a:rPr>
              <a:t>Trong</a:t>
            </a:r>
            <a:r>
              <a:rPr lang="en-US" sz="4000" b="1" dirty="0">
                <a:solidFill>
                  <a:srgbClr val="E43230"/>
                </a:solidFill>
              </a:rPr>
              <a:t> </a:t>
            </a:r>
            <a:r>
              <a:rPr lang="en-US" sz="4000" b="1" dirty="0" err="1">
                <a:solidFill>
                  <a:srgbClr val="E43230"/>
                </a:solidFill>
              </a:rPr>
              <a:t>các</a:t>
            </a:r>
            <a:r>
              <a:rPr lang="en-US" sz="4000" b="1" dirty="0">
                <a:solidFill>
                  <a:srgbClr val="E43230"/>
                </a:solidFill>
              </a:rPr>
              <a:t> </a:t>
            </a:r>
            <a:r>
              <a:rPr lang="en-US" sz="4000" b="1" dirty="0" err="1">
                <a:solidFill>
                  <a:srgbClr val="E43230"/>
                </a:solidFill>
              </a:rPr>
              <a:t>hình</a:t>
            </a:r>
            <a:r>
              <a:rPr lang="en-US" sz="4000" b="1" dirty="0">
                <a:solidFill>
                  <a:srgbClr val="E43230"/>
                </a:solidFill>
              </a:rPr>
              <a:t> </a:t>
            </a:r>
            <a:r>
              <a:rPr lang="en-US" sz="4000" b="1" dirty="0" err="1">
                <a:solidFill>
                  <a:srgbClr val="E43230"/>
                </a:solidFill>
              </a:rPr>
              <a:t>sau</a:t>
            </a:r>
            <a:r>
              <a:rPr lang="en-US" sz="4000" b="1" dirty="0">
                <a:solidFill>
                  <a:srgbClr val="E43230"/>
                </a:solidFill>
              </a:rPr>
              <a:t> </a:t>
            </a:r>
            <a:r>
              <a:rPr lang="en-US" sz="4000" b="1" dirty="0" err="1">
                <a:solidFill>
                  <a:srgbClr val="E43230"/>
                </a:solidFill>
              </a:rPr>
              <a:t>hình</a:t>
            </a:r>
            <a:r>
              <a:rPr lang="en-US" sz="4000" b="1" dirty="0">
                <a:solidFill>
                  <a:srgbClr val="E43230"/>
                </a:solidFill>
              </a:rPr>
              <a:t> </a:t>
            </a:r>
            <a:r>
              <a:rPr lang="en-US" sz="4000" b="1" dirty="0" err="1">
                <a:solidFill>
                  <a:srgbClr val="E43230"/>
                </a:solidFill>
              </a:rPr>
              <a:t>nào</a:t>
            </a:r>
            <a:r>
              <a:rPr lang="en-US" sz="4000" b="1" dirty="0">
                <a:solidFill>
                  <a:srgbClr val="E43230"/>
                </a:solidFill>
              </a:rPr>
              <a:t> </a:t>
            </a:r>
            <a:r>
              <a:rPr lang="en-US" sz="4000" b="1" dirty="0" err="1">
                <a:solidFill>
                  <a:srgbClr val="E43230"/>
                </a:solidFill>
              </a:rPr>
              <a:t>là</a:t>
            </a:r>
            <a:r>
              <a:rPr lang="en-US" sz="4000" b="1" dirty="0">
                <a:solidFill>
                  <a:srgbClr val="E43230"/>
                </a:solidFill>
              </a:rPr>
              <a:t> </a:t>
            </a:r>
            <a:r>
              <a:rPr lang="en-US" sz="4000" b="1" dirty="0" err="1">
                <a:solidFill>
                  <a:srgbClr val="E43230"/>
                </a:solidFill>
              </a:rPr>
              <a:t>hình</a:t>
            </a:r>
            <a:r>
              <a:rPr lang="en-US" sz="4000" b="1" dirty="0">
                <a:solidFill>
                  <a:srgbClr val="E43230"/>
                </a:solidFill>
              </a:rPr>
              <a:t> </a:t>
            </a:r>
            <a:r>
              <a:rPr lang="en-US" sz="4000" b="1" dirty="0" err="1">
                <a:solidFill>
                  <a:srgbClr val="E43230"/>
                </a:solidFill>
              </a:rPr>
              <a:t>chữ</a:t>
            </a:r>
            <a:r>
              <a:rPr lang="en-US" sz="4000" b="1" dirty="0">
                <a:solidFill>
                  <a:srgbClr val="E43230"/>
                </a:solidFill>
              </a:rPr>
              <a:t> </a:t>
            </a:r>
            <a:r>
              <a:rPr lang="en-US" sz="4000" b="1" dirty="0" err="1">
                <a:solidFill>
                  <a:srgbClr val="E43230"/>
                </a:solidFill>
              </a:rPr>
              <a:t>nhật</a:t>
            </a:r>
            <a:r>
              <a:rPr lang="en-US" sz="4000" b="1" dirty="0">
                <a:solidFill>
                  <a:srgbClr val="E43230"/>
                </a:solidFill>
              </a:rPr>
              <a:t>?</a:t>
            </a:r>
            <a:endParaRPr lang="vi-VN" sz="4000" b="1" dirty="0">
              <a:solidFill>
                <a:srgbClr val="E43230"/>
              </a:solidFill>
              <a:latin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074447" y="1949346"/>
            <a:ext cx="4906798" cy="147379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A. </a:t>
            </a:r>
          </a:p>
        </p:txBody>
      </p:sp>
      <p:sp>
        <p:nvSpPr>
          <p:cNvPr id="40" name="Cloud 39"/>
          <p:cNvSpPr/>
          <p:nvPr/>
        </p:nvSpPr>
        <p:spPr>
          <a:xfrm>
            <a:off x="-683345" y="4902196"/>
            <a:ext cx="567114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3632601" y="4702499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130615" y="1953535"/>
            <a:ext cx="4906798" cy="147379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B. 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110220" y="3516920"/>
            <a:ext cx="4906798" cy="167639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C. 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130615" y="3521109"/>
            <a:ext cx="4906798" cy="167639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D. </a:t>
            </a: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11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485"/>
          <a:stretch/>
        </p:blipFill>
        <p:spPr>
          <a:xfrm>
            <a:off x="5096108" y="2328850"/>
            <a:ext cx="885137" cy="70805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1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5176709" y="4163810"/>
            <a:ext cx="804536" cy="704088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792" y="4006995"/>
            <a:ext cx="804742" cy="70719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3869" y="2348389"/>
            <a:ext cx="804742" cy="707197"/>
          </a:xfrm>
          <a:prstGeom prst="rect">
            <a:avLst/>
          </a:prstGeom>
        </p:spPr>
      </p:pic>
      <p:sp>
        <p:nvSpPr>
          <p:cNvPr id="17" name="Cloud 16">
            <a:hlinkClick r:id="rId14" action="ppaction://hlinksldjump"/>
          </p:cNvPr>
          <p:cNvSpPr/>
          <p:nvPr/>
        </p:nvSpPr>
        <p:spPr>
          <a:xfrm>
            <a:off x="3959550" y="5251406"/>
            <a:ext cx="3953527" cy="110490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E4323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QUAY VỀ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E4323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361978" y="6521986"/>
            <a:ext cx="1830022" cy="3360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669999" y="2165043"/>
            <a:ext cx="3372563" cy="103567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9" name="Rectangle 18"/>
          <p:cNvSpPr/>
          <p:nvPr/>
        </p:nvSpPr>
        <p:spPr>
          <a:xfrm>
            <a:off x="7444154" y="1998013"/>
            <a:ext cx="1371600" cy="136973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0" name="Oval 19"/>
          <p:cNvSpPr/>
          <p:nvPr/>
        </p:nvSpPr>
        <p:spPr>
          <a:xfrm>
            <a:off x="2403231" y="3601126"/>
            <a:ext cx="1556319" cy="1390018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1" name="Isosceles Triangle 20"/>
          <p:cNvSpPr/>
          <p:nvPr/>
        </p:nvSpPr>
        <p:spPr>
          <a:xfrm>
            <a:off x="6940061" y="3623237"/>
            <a:ext cx="2379785" cy="1090955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408781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7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7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8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0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9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10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7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1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1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1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120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27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2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3769131"/>
            <a:ext cx="1086500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937" y="4515854"/>
            <a:ext cx="812889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8" y="5130389"/>
            <a:ext cx="520391" cy="566575"/>
          </a:xfrm>
          <a:prstGeom prst="rect">
            <a:avLst/>
          </a:prstGeom>
        </p:spPr>
      </p:pic>
      <p:sp>
        <p:nvSpPr>
          <p:cNvPr id="4" name="Snip Diagonal Corner Rectangle 3"/>
          <p:cNvSpPr/>
          <p:nvPr/>
        </p:nvSpPr>
        <p:spPr>
          <a:xfrm>
            <a:off x="293077" y="199869"/>
            <a:ext cx="11605846" cy="1604597"/>
          </a:xfrm>
          <a:prstGeom prst="snip2Diag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b="1" dirty="0" err="1">
                <a:solidFill>
                  <a:srgbClr val="E43230"/>
                </a:solidFill>
                <a:latin typeface="Arial" panose="020B0604020202020204" pitchFamily="34" charset="0"/>
              </a:rPr>
              <a:t>Câu</a:t>
            </a:r>
            <a:r>
              <a:rPr lang="en-US" sz="4000" b="1" dirty="0">
                <a:solidFill>
                  <a:srgbClr val="E43230"/>
                </a:solidFill>
                <a:latin typeface="Arial" panose="020B0604020202020204" pitchFamily="34" charset="0"/>
              </a:rPr>
              <a:t> 4: </a:t>
            </a:r>
            <a:r>
              <a:rPr lang="en-US" sz="4000" b="1" dirty="0" err="1">
                <a:solidFill>
                  <a:srgbClr val="E43230"/>
                </a:solidFill>
                <a:latin typeface="Arial" panose="020B0604020202020204" pitchFamily="34" charset="0"/>
              </a:rPr>
              <a:t>Hình</a:t>
            </a:r>
            <a:r>
              <a:rPr lang="en-US" sz="4000" b="1" dirty="0">
                <a:solidFill>
                  <a:srgbClr val="E4323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E43230"/>
                </a:solidFill>
                <a:latin typeface="Arial" panose="020B0604020202020204" pitchFamily="34" charset="0"/>
              </a:rPr>
              <a:t>nào</a:t>
            </a:r>
            <a:r>
              <a:rPr lang="en-US" sz="4000" b="1" dirty="0">
                <a:solidFill>
                  <a:srgbClr val="E4323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E43230"/>
                </a:solidFill>
                <a:latin typeface="Arial" panose="020B0604020202020204" pitchFamily="34" charset="0"/>
              </a:rPr>
              <a:t>được</a:t>
            </a:r>
            <a:r>
              <a:rPr lang="en-US" sz="4000" b="1" dirty="0">
                <a:solidFill>
                  <a:srgbClr val="E4323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E43230"/>
                </a:solidFill>
                <a:latin typeface="Arial" panose="020B0604020202020204" pitchFamily="34" charset="0"/>
              </a:rPr>
              <a:t>bao</a:t>
            </a:r>
            <a:r>
              <a:rPr lang="en-US" sz="4000" b="1" dirty="0">
                <a:solidFill>
                  <a:srgbClr val="E4323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E43230"/>
                </a:solidFill>
                <a:latin typeface="Arial" panose="020B0604020202020204" pitchFamily="34" charset="0"/>
              </a:rPr>
              <a:t>quanh</a:t>
            </a:r>
            <a:r>
              <a:rPr lang="en-US" sz="4000" b="1" dirty="0">
                <a:solidFill>
                  <a:srgbClr val="E4323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E43230"/>
                </a:solidFill>
                <a:latin typeface="Arial" panose="020B0604020202020204" pitchFamily="34" charset="0"/>
              </a:rPr>
              <a:t>là</a:t>
            </a:r>
            <a:r>
              <a:rPr lang="en-US" sz="4000" b="1" dirty="0">
                <a:solidFill>
                  <a:srgbClr val="E4323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E43230"/>
                </a:solidFill>
                <a:latin typeface="Arial" panose="020B0604020202020204" pitchFamily="34" charset="0"/>
              </a:rPr>
              <a:t>đường</a:t>
            </a:r>
            <a:r>
              <a:rPr lang="en-US" sz="4000" b="1" dirty="0">
                <a:solidFill>
                  <a:srgbClr val="E4323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E43230"/>
                </a:solidFill>
                <a:latin typeface="Arial" panose="020B0604020202020204" pitchFamily="34" charset="0"/>
              </a:rPr>
              <a:t>cong</a:t>
            </a:r>
            <a:r>
              <a:rPr lang="en-US" sz="4000" b="1" dirty="0">
                <a:solidFill>
                  <a:srgbClr val="E4323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E43230"/>
                </a:solidFill>
                <a:latin typeface="Arial" panose="020B0604020202020204" pitchFamily="34" charset="0"/>
              </a:rPr>
              <a:t>khép</a:t>
            </a:r>
            <a:r>
              <a:rPr lang="en-US" sz="4000" b="1" dirty="0">
                <a:solidFill>
                  <a:srgbClr val="E4323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rgbClr val="E43230"/>
                </a:solidFill>
                <a:latin typeface="Arial" panose="020B0604020202020204" pitchFamily="34" charset="0"/>
              </a:rPr>
              <a:t>kín</a:t>
            </a:r>
            <a:r>
              <a:rPr lang="en-US" sz="4000" b="1" dirty="0" smtClean="0">
                <a:solidFill>
                  <a:srgbClr val="E43230"/>
                </a:solidFill>
                <a:latin typeface="Arial" panose="020B0604020202020204" pitchFamily="34" charset="0"/>
              </a:rPr>
              <a:t>?  </a:t>
            </a:r>
            <a:endParaRPr lang="vi-VN" sz="4000" b="1" dirty="0">
              <a:solidFill>
                <a:srgbClr val="E43230"/>
              </a:solidFill>
              <a:latin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110220" y="1949346"/>
            <a:ext cx="4906798" cy="1532408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A. </a:t>
            </a:r>
          </a:p>
        </p:txBody>
      </p:sp>
      <p:sp>
        <p:nvSpPr>
          <p:cNvPr id="40" name="Cloud 39"/>
          <p:cNvSpPr/>
          <p:nvPr/>
        </p:nvSpPr>
        <p:spPr>
          <a:xfrm>
            <a:off x="-683345" y="4902196"/>
            <a:ext cx="567114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3632601" y="4702499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096000" y="1953535"/>
            <a:ext cx="4906798" cy="1532408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B. 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177479" y="3906187"/>
            <a:ext cx="4906798" cy="147367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C.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130615" y="3874331"/>
            <a:ext cx="4906798" cy="147367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D. </a:t>
            </a: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555" y="2365709"/>
            <a:ext cx="805722" cy="70805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692" y="4321210"/>
            <a:ext cx="804536" cy="643628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296" y="4280101"/>
            <a:ext cx="804742" cy="70719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4446" y="2365709"/>
            <a:ext cx="732592" cy="643793"/>
          </a:xfrm>
          <a:prstGeom prst="rect">
            <a:avLst/>
          </a:prstGeom>
        </p:spPr>
      </p:pic>
      <p:sp>
        <p:nvSpPr>
          <p:cNvPr id="18" name="Cloud 17">
            <a:hlinkClick r:id="rId13" action="ppaction://hlinksldjump"/>
          </p:cNvPr>
          <p:cNvSpPr/>
          <p:nvPr/>
        </p:nvSpPr>
        <p:spPr>
          <a:xfrm>
            <a:off x="3892062" y="5343816"/>
            <a:ext cx="4384430" cy="1104900"/>
          </a:xfrm>
          <a:prstGeom prst="cloud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E4323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QUAY VỀ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E4323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0361978" y="6521986"/>
            <a:ext cx="1830022" cy="3360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328456" y="3938690"/>
            <a:ext cx="1556319" cy="1390018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0" name="Isosceles Triangle 19"/>
          <p:cNvSpPr/>
          <p:nvPr/>
        </p:nvSpPr>
        <p:spPr>
          <a:xfrm>
            <a:off x="2140887" y="1982813"/>
            <a:ext cx="2379785" cy="1090955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1" name="Rectangle 20"/>
          <p:cNvSpPr/>
          <p:nvPr/>
        </p:nvSpPr>
        <p:spPr>
          <a:xfrm>
            <a:off x="6590210" y="2165043"/>
            <a:ext cx="3372563" cy="103567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2" name="Rectangle 21"/>
          <p:cNvSpPr/>
          <p:nvPr/>
        </p:nvSpPr>
        <p:spPr>
          <a:xfrm>
            <a:off x="7385538" y="3906187"/>
            <a:ext cx="1371600" cy="136973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205864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2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3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7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9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10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8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2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1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1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0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12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3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7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2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29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0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3769131"/>
            <a:ext cx="1086500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937" y="4515854"/>
            <a:ext cx="812889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8" y="5130389"/>
            <a:ext cx="520391" cy="566575"/>
          </a:xfrm>
          <a:prstGeom prst="rect">
            <a:avLst/>
          </a:prstGeom>
        </p:spPr>
      </p:pic>
      <p:sp>
        <p:nvSpPr>
          <p:cNvPr id="4" name="Snip Diagonal Corner Rectangle 3"/>
          <p:cNvSpPr/>
          <p:nvPr/>
        </p:nvSpPr>
        <p:spPr>
          <a:xfrm>
            <a:off x="867251" y="199868"/>
            <a:ext cx="10526728" cy="1604597"/>
          </a:xfrm>
          <a:prstGeom prst="snip2Diag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Câu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hỏi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5: </a:t>
            </a:r>
            <a:r>
              <a:rPr kumimoji="0" lang="en-US" sz="40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Hình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gì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có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2 </a:t>
            </a:r>
            <a:r>
              <a:rPr kumimoji="0" lang="en-US" sz="40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cạnh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dài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bằng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nhau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và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2 </a:t>
            </a:r>
            <a:r>
              <a:rPr kumimoji="0" lang="en-US" sz="40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cạnh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ngắn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bằng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nhau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?  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110220" y="1949345"/>
            <a:ext cx="4906798" cy="152821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A. </a:t>
            </a:r>
          </a:p>
        </p:txBody>
      </p:sp>
      <p:sp>
        <p:nvSpPr>
          <p:cNvPr id="40" name="Cloud 39"/>
          <p:cNvSpPr/>
          <p:nvPr/>
        </p:nvSpPr>
        <p:spPr>
          <a:xfrm>
            <a:off x="-683345" y="4902196"/>
            <a:ext cx="567114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3632601" y="4702499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130615" y="1953534"/>
            <a:ext cx="4906798" cy="152821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B. 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130615" y="3617030"/>
            <a:ext cx="4906798" cy="163437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110220" y="3647573"/>
            <a:ext cx="4906798" cy="163437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 </a:t>
            </a: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296" y="2379516"/>
            <a:ext cx="805722" cy="70805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5545" y="4112403"/>
            <a:ext cx="804536" cy="643628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697" y="4080619"/>
            <a:ext cx="804742" cy="70719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9426" y="2434587"/>
            <a:ext cx="732592" cy="643793"/>
          </a:xfrm>
          <a:prstGeom prst="rect">
            <a:avLst/>
          </a:prstGeom>
        </p:spPr>
      </p:pic>
      <p:sp>
        <p:nvSpPr>
          <p:cNvPr id="18" name="Cloud 17">
            <a:hlinkClick r:id="rId13" action="ppaction://hlinksldjump"/>
          </p:cNvPr>
          <p:cNvSpPr/>
          <p:nvPr/>
        </p:nvSpPr>
        <p:spPr>
          <a:xfrm>
            <a:off x="4667492" y="5400886"/>
            <a:ext cx="3714508" cy="1104900"/>
          </a:xfrm>
          <a:prstGeom prst="cloud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E4323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QUAY VỀ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E4323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0361978" y="6521986"/>
            <a:ext cx="1830022" cy="3360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819584" y="3855372"/>
            <a:ext cx="3372563" cy="103567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0" name="Isosceles Triangle 19"/>
          <p:cNvSpPr/>
          <p:nvPr/>
        </p:nvSpPr>
        <p:spPr>
          <a:xfrm>
            <a:off x="7192106" y="2167976"/>
            <a:ext cx="2379785" cy="1090955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1" name="Rectangle 20"/>
          <p:cNvSpPr/>
          <p:nvPr/>
        </p:nvSpPr>
        <p:spPr>
          <a:xfrm>
            <a:off x="2234131" y="2028588"/>
            <a:ext cx="1549868" cy="136973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2" name="Oval 21"/>
          <p:cNvSpPr/>
          <p:nvPr/>
        </p:nvSpPr>
        <p:spPr>
          <a:xfrm>
            <a:off x="2380080" y="3686783"/>
            <a:ext cx="1556319" cy="1390018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692942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9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9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8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9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0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11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2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2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3769131"/>
            <a:ext cx="1086500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937" y="4515854"/>
            <a:ext cx="812889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8" y="5130389"/>
            <a:ext cx="520391" cy="566575"/>
          </a:xfrm>
          <a:prstGeom prst="rect">
            <a:avLst/>
          </a:prstGeom>
        </p:spPr>
      </p:pic>
      <p:sp>
        <p:nvSpPr>
          <p:cNvPr id="4" name="Snip Diagonal Corner Rectangle 3"/>
          <p:cNvSpPr/>
          <p:nvPr/>
        </p:nvSpPr>
        <p:spPr>
          <a:xfrm>
            <a:off x="832636" y="199869"/>
            <a:ext cx="10526728" cy="1604597"/>
          </a:xfrm>
          <a:prstGeom prst="snip2Diag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Câu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hỏi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6: </a:t>
            </a:r>
            <a:r>
              <a:rPr kumimoji="0" lang="en-US" sz="40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Trong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các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hình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sau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hình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nào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là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hình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tam </a:t>
            </a:r>
            <a:r>
              <a:rPr kumimoji="0" lang="en-US" sz="40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giác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? 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110220" y="1970631"/>
            <a:ext cx="4906798" cy="174121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A. </a:t>
            </a:r>
          </a:p>
        </p:txBody>
      </p:sp>
      <p:sp>
        <p:nvSpPr>
          <p:cNvPr id="40" name="Cloud 39"/>
          <p:cNvSpPr/>
          <p:nvPr/>
        </p:nvSpPr>
        <p:spPr>
          <a:xfrm>
            <a:off x="-683345" y="4902196"/>
            <a:ext cx="567114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3632601" y="4702499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130615" y="1974820"/>
            <a:ext cx="4751754" cy="174121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B. 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110220" y="3833867"/>
            <a:ext cx="4906798" cy="166511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C. 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130615" y="3799796"/>
            <a:ext cx="4751754" cy="166511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D. </a:t>
            </a: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110" y="2649831"/>
            <a:ext cx="805722" cy="70805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1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5210110" y="4198108"/>
            <a:ext cx="804536" cy="704088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910" y="4348900"/>
            <a:ext cx="804742" cy="70719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421" y="2360067"/>
            <a:ext cx="804742" cy="643793"/>
          </a:xfrm>
          <a:prstGeom prst="rect">
            <a:avLst/>
          </a:prstGeom>
        </p:spPr>
      </p:pic>
      <p:sp>
        <p:nvSpPr>
          <p:cNvPr id="18" name="Cloud 17">
            <a:hlinkClick r:id="rId14" action="ppaction://hlinksldjump"/>
          </p:cNvPr>
          <p:cNvSpPr/>
          <p:nvPr/>
        </p:nvSpPr>
        <p:spPr>
          <a:xfrm>
            <a:off x="4435143" y="5417086"/>
            <a:ext cx="3850727" cy="1104900"/>
          </a:xfrm>
          <a:prstGeom prst="cloud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E4323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QUAY VỀ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E4323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0361978" y="6521986"/>
            <a:ext cx="1830022" cy="3360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/>
          <p:cNvSpPr/>
          <p:nvPr/>
        </p:nvSpPr>
        <p:spPr>
          <a:xfrm>
            <a:off x="7295565" y="2256757"/>
            <a:ext cx="2379785" cy="1090955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0" name="Rectangle 19"/>
          <p:cNvSpPr/>
          <p:nvPr/>
        </p:nvSpPr>
        <p:spPr>
          <a:xfrm>
            <a:off x="2725419" y="2166203"/>
            <a:ext cx="1676400" cy="136973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1" name="Oval 20"/>
          <p:cNvSpPr/>
          <p:nvPr/>
        </p:nvSpPr>
        <p:spPr>
          <a:xfrm>
            <a:off x="2793615" y="3855143"/>
            <a:ext cx="1556319" cy="1390018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2" name="Rectangle 21"/>
          <p:cNvSpPr/>
          <p:nvPr/>
        </p:nvSpPr>
        <p:spPr>
          <a:xfrm>
            <a:off x="6782347" y="4114518"/>
            <a:ext cx="3372563" cy="103567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676534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7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7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0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10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7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1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1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1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120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27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2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19" grpId="0" animBg="1"/>
      <p:bldP spid="20" grpId="0" animBg="1"/>
      <p:bldP spid="21" grpId="0" animBg="1"/>
      <p:bldP spid="22" grpId="0" animBg="1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</TotalTime>
  <Words>221</Words>
  <Application>Microsoft Office PowerPoint</Application>
  <PresentationFormat>Custom</PresentationFormat>
  <Paragraphs>59</Paragraphs>
  <Slides>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Times New Roman</vt:lpstr>
      <vt:lpstr>Calibri Light</vt:lpstr>
      <vt:lpstr>Tahoma</vt:lpstr>
      <vt:lpstr>Wingdings 3</vt:lpstr>
      <vt:lpstr>Calibri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vvxel</dc:creator>
  <cp:lastModifiedBy>21AK22</cp:lastModifiedBy>
  <cp:revision>63</cp:revision>
  <dcterms:created xsi:type="dcterms:W3CDTF">2018-05-10T00:06:18Z</dcterms:created>
  <dcterms:modified xsi:type="dcterms:W3CDTF">2024-01-14T21:35:49Z</dcterms:modified>
</cp:coreProperties>
</file>